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70" r:id="rId5"/>
    <p:sldId id="267" r:id="rId6"/>
    <p:sldId id="261" r:id="rId7"/>
    <p:sldId id="265" r:id="rId8"/>
    <p:sldId id="268" r:id="rId9"/>
    <p:sldId id="266" r:id="rId10"/>
    <p:sldId id="27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C4951-0F29-4E29-9909-16459CA68C6B}" type="datetimeFigureOut">
              <a:rPr lang="ru-RU"/>
              <a:pPr>
                <a:defRPr/>
              </a:pPr>
              <a:t>30.03.2025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6E356-ECD5-4915-8FAB-AA6D785E21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795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EA367-D2EF-49BF-86A9-F47983ECEBE9}" type="datetimeFigureOut">
              <a:rPr lang="ru-RU"/>
              <a:pPr>
                <a:defRPr/>
              </a:pPr>
              <a:t>30.03.2025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2C54B-82A7-45A1-B616-73B4210AA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435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CD729-FE73-4D26-999A-4F7896DA1D2A}" type="datetimeFigureOut">
              <a:rPr lang="ru-RU"/>
              <a:pPr>
                <a:defRPr/>
              </a:pPr>
              <a:t>30.03.2025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D19F2-BFD6-48B2-825D-DD6E46291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391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C23AF-2D83-4EB8-95BA-2E3FD52218AE}" type="datetimeFigureOut">
              <a:rPr lang="ru-RU"/>
              <a:pPr>
                <a:defRPr/>
              </a:pPr>
              <a:t>30.03.2025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CC620-AED7-43B1-91C9-8CB9B6F94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881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916D4-1D23-4874-8998-CE1AF9E4B956}" type="datetimeFigureOut">
              <a:rPr lang="ru-RU"/>
              <a:pPr>
                <a:defRPr/>
              </a:pPr>
              <a:t>30.03.2025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C2F594-1DBA-489C-8325-D95AB943C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422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C3202-79E8-4B06-A3CD-1C9E71085109}" type="datetimeFigureOut">
              <a:rPr lang="ru-RU"/>
              <a:pPr>
                <a:defRPr/>
              </a:pPr>
              <a:t>30.03.2025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ABE50-BF3C-4B51-851D-031BB63BA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643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4C54B-B447-4AEC-A844-F84B1EF68AD3}" type="datetimeFigureOut">
              <a:rPr lang="ru-RU"/>
              <a:pPr>
                <a:defRPr/>
              </a:pPr>
              <a:t>30.03.2025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72ED5-F13F-43A6-8DBE-2F87AE58D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874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DAF21-8941-48C4-B867-F9E34F5BBC5A}" type="datetimeFigureOut">
              <a:rPr lang="ru-RU"/>
              <a:pPr>
                <a:defRPr/>
              </a:pPr>
              <a:t>30.03.2025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C377E-054B-4414-9849-B300A5A443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614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8D33B-BFCB-4137-86FF-E78F5AFFEE3B}" type="datetimeFigureOut">
              <a:rPr lang="ru-RU"/>
              <a:pPr>
                <a:defRPr/>
              </a:pPr>
              <a:t>30.03.2025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59048-9CDD-407F-A09A-E981EA159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326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51AAC-6829-4EC0-8D97-EC14DA405FC5}" type="datetimeFigureOut">
              <a:rPr lang="ru-RU"/>
              <a:pPr>
                <a:defRPr/>
              </a:pPr>
              <a:t>30.03.2025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B4A44-2399-423A-B975-EB93DACE6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35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2D4EC-0A70-49DD-993D-94266CE916AD}" type="datetimeFigureOut">
              <a:rPr lang="ru-RU"/>
              <a:pPr>
                <a:defRPr/>
              </a:pPr>
              <a:t>30.03.2025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EC120-3FEC-4AE2-869C-B6E622DBE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74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BC48C5-0FD1-4BBC-BDBA-E8E868B159EA}" type="datetimeFigureOut">
              <a:rPr lang="ru-RU"/>
              <a:pPr>
                <a:defRPr/>
              </a:pPr>
              <a:t>30.03.2025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F32A5D-AE70-4E57-B4EA-8D2F088136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video/preview/12732216683832175152" TargetMode="External"/><Relationship Id="rId2" Type="http://schemas.openxmlformats.org/officeDocument/2006/relationships/hyperlink" Target="https://yandex.ru/video/preview/1747613094927040634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yandex.ru/video/preview/435371860072431859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ru-RU" altLang="ru-RU" dirty="0"/>
            </a:br>
            <a:endParaRPr lang="ru-RU" alt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54728" y="1392382"/>
            <a:ext cx="4845464" cy="236418"/>
          </a:xfrm>
        </p:spPr>
        <p:txBody>
          <a:bodyPr rtlCol="0">
            <a:normAutofit fontScale="3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2950464"/>
            <a:ext cx="806605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alt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«Что значит быть патриотом сегодня?»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59943" y="1740737"/>
            <a:ext cx="1840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alt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Тема: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3E5140-382F-467D-877C-1D7A45BCF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97563F-0C8F-4002-8F0D-AB4A0A4640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Ссылки на видеоролики</a:t>
            </a:r>
          </a:p>
          <a:p>
            <a:pPr marL="0" indent="0" algn="just">
              <a:buNone/>
            </a:pPr>
            <a:r>
              <a:rPr lang="en-US" dirty="0">
                <a:hlinkClick r:id="rId2"/>
              </a:rPr>
              <a:t>https://yandex.ru/video/preview/17476130949270406342</a:t>
            </a: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en-US" dirty="0">
                <a:hlinkClick r:id="rId3"/>
              </a:rPr>
              <a:t>https://yandex.ru/video/preview/12732216683832175152</a:t>
            </a:r>
            <a:r>
              <a:rPr lang="ru-RU" dirty="0"/>
              <a:t> </a:t>
            </a:r>
          </a:p>
          <a:p>
            <a:pPr marL="0" indent="0" algn="just">
              <a:buNone/>
            </a:pPr>
            <a:r>
              <a:rPr lang="en-US" dirty="0">
                <a:hlinkClick r:id="rId4"/>
              </a:rPr>
              <a:t>https://yandex.ru/video/preview/4353718600724318591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59928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3AC254-3CA1-4AC8-ADDD-9375CBC3F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E67D265-C195-41F3-9128-3A2CDF6E8D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8635383" cy="5145435"/>
          </a:xfrm>
        </p:spPr>
      </p:pic>
    </p:spTree>
    <p:extLst>
      <p:ext uri="{BB962C8B-B14F-4D97-AF65-F5344CB8AC3E}">
        <p14:creationId xmlns:p14="http://schemas.microsoft.com/office/powerpoint/2010/main" val="1626983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6000" dirty="0">
                <a:cs typeface="Aharoni" panose="02010803020104030203" pitchFamily="2" charset="-79"/>
              </a:rPr>
              <a:t>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551837"/>
            <a:ext cx="83529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   Патриотизм - </a:t>
            </a:r>
            <a:r>
              <a:rPr lang="ru-RU" sz="3200" dirty="0"/>
              <a:t> это</a:t>
            </a:r>
            <a:r>
              <a:rPr lang="ru-RU" sz="3200" b="1" dirty="0"/>
              <a:t> </a:t>
            </a:r>
            <a:r>
              <a:rPr lang="ru-RU" sz="3200" dirty="0"/>
              <a:t>преданность и любовь к своему отечеству, к своему народу.</a:t>
            </a:r>
          </a:p>
          <a:p>
            <a:endParaRPr lang="ru-RU" sz="3200" dirty="0"/>
          </a:p>
          <a:p>
            <a:pPr algn="ctr"/>
            <a:r>
              <a:rPr lang="ru-RU" sz="3200" b="1" i="1" dirty="0"/>
              <a:t>    Патриот</a:t>
            </a:r>
            <a:r>
              <a:rPr lang="ru-RU" sz="3200" i="1" dirty="0"/>
              <a:t> – человек, одушевлённый патриотизмом, или человек, преданный интересам какого-нибудь дела, горячо любящий что-нибудь.</a:t>
            </a:r>
            <a:r>
              <a:rPr lang="ru-RU" sz="3200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99145" y="1628507"/>
            <a:ext cx="77457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Из словаря </a:t>
            </a:r>
            <a:r>
              <a:rPr lang="ru-RU" sz="54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С.И. Ожегова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1158945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60E8C9-1673-4149-BB64-ED5FD2C6F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B996A65-ED6E-4AE5-AC52-150750CB8C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" y="25943"/>
            <a:ext cx="4679423" cy="3513039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470F53A-1133-4FA1-AD0A-8296859560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771" y="3179941"/>
            <a:ext cx="4855229" cy="364502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F4AE899-3049-4AA1-BAFD-D484F15B6DD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8" y="3245933"/>
            <a:ext cx="4688937" cy="351303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E6F17C4-46CE-4B5F-949B-E217C9D5DAD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012" y="33035"/>
            <a:ext cx="4041055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687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2. священная война_mp3cut.foxcom.su_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>
                  <p14:bmkLst>
                    <p14:bmk name="Закладка 1" time="26109.8978"/>
                  </p14:bmkLst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557588"/>
            <a:ext cx="609600" cy="609600"/>
          </a:xfrm>
        </p:spPr>
      </p:pic>
      <p:pic>
        <p:nvPicPr>
          <p:cNvPr id="4098" name="Picture 2" descr="https://upload.wikimedia.org/wikipedia/ru/thumb/f/f7/Ussr0437.jpg/220px-Ussr043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6528" y="2239046"/>
            <a:ext cx="2642235" cy="383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14662" y="1412776"/>
            <a:ext cx="728596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22 июня 1941 - 9 мая 1945 </a:t>
            </a:r>
          </a:p>
        </p:txBody>
      </p:sp>
    </p:spTree>
    <p:extLst>
      <p:ext uri="{BB962C8B-B14F-4D97-AF65-F5344CB8AC3E}">
        <p14:creationId xmlns:p14="http://schemas.microsoft.com/office/powerpoint/2010/main" val="21295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20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6981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8162" y="1196752"/>
            <a:ext cx="8148637" cy="4929411"/>
          </a:xfrm>
        </p:spPr>
        <p:txBody>
          <a:bodyPr/>
          <a:lstStyle/>
          <a:p>
            <a:pPr marL="0" indent="0" algn="ctr">
              <a:buNone/>
            </a:pPr>
            <a:endParaRPr lang="ru-RU" alt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0" indent="0" algn="ctr">
              <a:buNone/>
            </a:pPr>
            <a:r>
              <a:rPr lang="ru-RU" alt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значит быть патриотом сегодня?</a:t>
            </a:r>
            <a:r>
              <a:rPr lang="ru-RU" dirty="0"/>
              <a:t> 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ru-RU" sz="2400" dirty="0"/>
              <a:t> Гордиться своими предками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ru-RU" sz="2400" dirty="0"/>
              <a:t>Знает свою родословную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ru-RU" sz="2400" dirty="0"/>
              <a:t>Любит свою Родину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ru-RU" sz="2400" dirty="0"/>
              <a:t>Любит и охраняет природу своего края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ru-RU" sz="2400" dirty="0"/>
              <a:t>Готов стать на защиту Отечества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ru-RU" sz="2400" dirty="0"/>
              <a:t>Знает историю своей страны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ru-RU" sz="2400" dirty="0"/>
              <a:t>Знает государственную символику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ru-RU" sz="2400" dirty="0"/>
              <a:t>Кто не забывает свою мать, свой дом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ru-RU" sz="2400" dirty="0"/>
              <a:t>Украшает Родину своим трудом</a:t>
            </a:r>
          </a:p>
          <a:p>
            <a:pPr lvl="4">
              <a:buFont typeface="Wingdings" panose="05000000000000000000" pitchFamily="2" charset="2"/>
              <a:buChar char="Ø"/>
            </a:pPr>
            <a:r>
              <a:rPr lang="ru-RU" sz="2400" dirty="0"/>
              <a:t>Знает свой родной язык</a:t>
            </a:r>
          </a:p>
        </p:txBody>
      </p:sp>
    </p:spTree>
    <p:extLst>
      <p:ext uri="{BB962C8B-B14F-4D97-AF65-F5344CB8AC3E}">
        <p14:creationId xmlns:p14="http://schemas.microsoft.com/office/powerpoint/2010/main" val="76109784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группа: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Опишите качества и черты характера современного патриота </a:t>
            </a:r>
          </a:p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 2 группа: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Приведите примеры поступков, достойных патриота 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</a:rPr>
              <a:t>3 группа: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предложите конкретные действия, которые может предпринять каждый ученик, чтобы быть полезным своей стране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10648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55435B-C9A7-416B-AB07-4564BF59E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7803D5-550C-4C4C-9277-9237A4BB15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 Что нового вы узнали на сегодняшнем классном часе?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 Что для вас значит быть патриотом?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 Какие действия вы можете предпринять, чтобы быть полезным своей стране?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 Изменилось ли ваше понимание патриотизма после сегодняшнего обсуждения?</a:t>
            </a:r>
            <a:endParaRPr lang="ru-RU" sz="2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804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1634" y="2967335"/>
            <a:ext cx="782073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all" spc="0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работу</a:t>
            </a:r>
          </a:p>
        </p:txBody>
      </p:sp>
    </p:spTree>
    <p:extLst>
      <p:ext uri="{BB962C8B-B14F-4D97-AF65-F5344CB8AC3E}">
        <p14:creationId xmlns:p14="http://schemas.microsoft.com/office/powerpoint/2010/main" val="22889970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Шаблон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Шаблон1</Template>
  <TotalTime>166</TotalTime>
  <Words>230</Words>
  <Application>Microsoft Office PowerPoint</Application>
  <PresentationFormat>Экран (4:3)</PresentationFormat>
  <Paragraphs>34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Wingdings</vt:lpstr>
      <vt:lpstr>Шаблон1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Оксана Радченко</cp:lastModifiedBy>
  <cp:revision>16</cp:revision>
  <dcterms:created xsi:type="dcterms:W3CDTF">2015-02-02T18:39:49Z</dcterms:created>
  <dcterms:modified xsi:type="dcterms:W3CDTF">2025-03-30T11:52:55Z</dcterms:modified>
</cp:coreProperties>
</file>